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FF"/>
    <a:srgbClr val="ABFFFF"/>
    <a:srgbClr val="66FFFF"/>
    <a:srgbClr val="AFFFFF"/>
    <a:srgbClr val="9BFFFF"/>
    <a:srgbClr val="FFFFFF"/>
    <a:srgbClr val="CC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1BE8-99C8-4D8D-A8AC-6A2F2E526404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2F26-41AF-4121-A1A8-57FFF2DEF9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990599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More We Are Together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boy and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807040" cy="487680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7086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  are my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9600" y="4419600"/>
            <a:ext cx="6858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are your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457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boy and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1477960" cy="1058862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Picture 8" descr="boy and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40" y="1371600"/>
            <a:ext cx="1477960" cy="1058862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8" name="Picture 10" descr="together holding hands"/>
          <p:cNvPicPr>
            <a:picLocks noChangeAspect="1" noChangeArrowheads="1"/>
          </p:cNvPicPr>
          <p:nvPr/>
        </p:nvPicPr>
        <p:blipFill>
          <a:blip r:embed="rId3" cstate="print"/>
          <a:srcRect r="50063"/>
          <a:stretch>
            <a:fillRect/>
          </a:stretch>
        </p:blipFill>
        <p:spPr bwMode="auto">
          <a:xfrm>
            <a:off x="2694786" y="2667000"/>
            <a:ext cx="1668458" cy="121920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" name="Picture 11" descr="together holding hands"/>
          <p:cNvPicPr>
            <a:picLocks noChangeAspect="1" noChangeArrowheads="1"/>
          </p:cNvPicPr>
          <p:nvPr/>
        </p:nvPicPr>
        <p:blipFill>
          <a:blip r:embed="rId4" cstate="print"/>
          <a:srcRect l="49442"/>
          <a:stretch>
            <a:fillRect/>
          </a:stretch>
        </p:blipFill>
        <p:spPr bwMode="auto">
          <a:xfrm>
            <a:off x="5715000" y="2667000"/>
            <a:ext cx="1689188" cy="1219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6" name="Picture 10" descr="together holding hands"/>
          <p:cNvPicPr>
            <a:picLocks noChangeAspect="1" noChangeArrowheads="1"/>
          </p:cNvPicPr>
          <p:nvPr/>
        </p:nvPicPr>
        <p:blipFill>
          <a:blip r:embed="rId5" cstate="print"/>
          <a:srcRect r="50063"/>
          <a:stretch>
            <a:fillRect/>
          </a:stretch>
        </p:blipFill>
        <p:spPr bwMode="auto">
          <a:xfrm>
            <a:off x="1981200" y="4108997"/>
            <a:ext cx="1676400" cy="1225003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7" name="Picture 8" descr="boy and 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6999" y="5486400"/>
            <a:ext cx="1595401" cy="114300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8" name="Picture 11" descr="together holding hands"/>
          <p:cNvPicPr>
            <a:picLocks noChangeAspect="1" noChangeArrowheads="1"/>
          </p:cNvPicPr>
          <p:nvPr/>
        </p:nvPicPr>
        <p:blipFill>
          <a:blip r:embed="rId4" cstate="print"/>
          <a:srcRect l="49442"/>
          <a:stretch>
            <a:fillRect/>
          </a:stretch>
        </p:blipFill>
        <p:spPr bwMode="auto">
          <a:xfrm>
            <a:off x="5334000" y="4114800"/>
            <a:ext cx="1689188" cy="1219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7696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    are my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7620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 are your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5867400" y="30480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2514600" y="30480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5791200" y="41910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" name="Picture 12" descr="c163748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65" t="90715" r="37500" b="214"/>
          <a:stretch>
            <a:fillRect/>
          </a:stretch>
        </p:blipFill>
        <p:spPr bwMode="auto">
          <a:xfrm>
            <a:off x="2133600" y="4191000"/>
            <a:ext cx="1981200" cy="689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61" name="Picture 13" descr="squanto planting with pilgrim"/>
          <p:cNvPicPr>
            <a:picLocks noChangeAspect="1" noChangeArrowheads="1"/>
          </p:cNvPicPr>
          <p:nvPr/>
        </p:nvPicPr>
        <p:blipFill>
          <a:blip r:embed="rId3" cstate="print"/>
          <a:srcRect l="16598" t="3473" r="15289" b="7082"/>
          <a:stretch>
            <a:fillRect/>
          </a:stretch>
        </p:blipFill>
        <p:spPr bwMode="auto">
          <a:xfrm>
            <a:off x="2286000" y="1447800"/>
            <a:ext cx="1524000" cy="11430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" name="Picture 13" descr="squanto planting with pilgrim"/>
          <p:cNvPicPr>
            <a:picLocks noChangeAspect="1" noChangeArrowheads="1"/>
          </p:cNvPicPr>
          <p:nvPr/>
        </p:nvPicPr>
        <p:blipFill>
          <a:blip r:embed="rId4" cstate="print"/>
          <a:srcRect l="16598" t="3473" r="15289" b="7082"/>
          <a:stretch>
            <a:fillRect/>
          </a:stretch>
        </p:blipFill>
        <p:spPr bwMode="auto">
          <a:xfrm>
            <a:off x="2336800" y="5410200"/>
            <a:ext cx="1625600" cy="12192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4" name="Picture 13" descr="squanto planting with pilgrim"/>
          <p:cNvPicPr>
            <a:picLocks noChangeAspect="1" noChangeArrowheads="1"/>
          </p:cNvPicPr>
          <p:nvPr/>
        </p:nvPicPr>
        <p:blipFill>
          <a:blip r:embed="rId3" cstate="print"/>
          <a:srcRect l="16598" t="3473" r="15289" b="7082"/>
          <a:stretch>
            <a:fillRect/>
          </a:stretch>
        </p:blipFill>
        <p:spPr bwMode="auto">
          <a:xfrm>
            <a:off x="2362200" y="76200"/>
            <a:ext cx="1524000" cy="11430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8288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7696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help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my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7620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help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your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1524000" cy="125098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" name="Picture 2" descr="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02220"/>
            <a:ext cx="1524000" cy="125098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6" name="Picture 2" descr="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1524000" cy="125098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819400" y="2667000"/>
            <a:ext cx="1600200" cy="1219200"/>
            <a:chOff x="104698800" y="110106255"/>
            <a:chExt cx="4407894" cy="3279345"/>
          </a:xfrm>
        </p:grpSpPr>
        <p:pic>
          <p:nvPicPr>
            <p:cNvPr id="3076" name="Picture 4" descr="handprint fles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523940">
              <a:off x="104698800" y="110106255"/>
              <a:ext cx="2655729" cy="326287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 descr="handprint fles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19884561" flipH="1">
              <a:off x="106579815" y="110299500"/>
              <a:ext cx="2526879" cy="30861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6172200" y="3810000"/>
            <a:ext cx="1600200" cy="1219200"/>
            <a:chOff x="104698800" y="110106255"/>
            <a:chExt cx="4407894" cy="3279345"/>
          </a:xfrm>
        </p:grpSpPr>
        <p:pic>
          <p:nvPicPr>
            <p:cNvPr id="25" name="Picture 4" descr="handprint fles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523940">
              <a:off x="104698800" y="110106255"/>
              <a:ext cx="2655729" cy="326287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 descr="handprint fles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780"/>
            <a:stretch>
              <a:fillRect/>
            </a:stretch>
          </p:blipFill>
          <p:spPr bwMode="auto">
            <a:xfrm rot="19884561" flipH="1">
              <a:off x="106579815" y="110299500"/>
              <a:ext cx="2526879" cy="30861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6248400" y="2743200"/>
            <a:ext cx="1646237" cy="1143000"/>
            <a:chOff x="111153692" y="110365157"/>
            <a:chExt cx="3475620" cy="2514600"/>
          </a:xfrm>
        </p:grpSpPr>
        <p:pic>
          <p:nvPicPr>
            <p:cNvPr id="3079" name="Picture 7" descr="brown-hand-print-m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382735">
              <a:off x="112689816" y="110439877"/>
              <a:ext cx="1939496" cy="233205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3080" name="Picture 8" descr="brown-hand-print-m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78108" flipH="1">
              <a:off x="111153692" y="110365157"/>
              <a:ext cx="2121383" cy="2514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2362200" y="3962400"/>
            <a:ext cx="1646237" cy="1143000"/>
            <a:chOff x="111153692" y="110365157"/>
            <a:chExt cx="3475620" cy="2514600"/>
          </a:xfrm>
        </p:grpSpPr>
        <p:pic>
          <p:nvPicPr>
            <p:cNvPr id="28" name="Picture 7" descr="brown-hand-print-m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382735">
              <a:off x="112689816" y="110439877"/>
              <a:ext cx="1939496" cy="233205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8" descr="brown-hand-print-m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78108" flipH="1">
              <a:off x="111153692" y="110365157"/>
              <a:ext cx="2121383" cy="2514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56388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my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58674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your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od%2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3200" y="2819400"/>
            <a:ext cx="923160" cy="98165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38400" y="323188"/>
            <a:ext cx="1524000" cy="87762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0" y="1600200"/>
            <a:ext cx="1524000" cy="87762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0" y="5562600"/>
            <a:ext cx="1524000" cy="87762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 descr="cod%2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6800" y="2819400"/>
            <a:ext cx="931572" cy="9906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2" name="Picture 2" descr="cod%2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62200" y="4038600"/>
            <a:ext cx="931572" cy="9906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5" name="Picture 2" descr="cod%20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76800" y="4038600"/>
            <a:ext cx="990600" cy="105336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" y="17526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3124200"/>
            <a:ext cx="76962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Cause your                    are my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8200" y="4267200"/>
            <a:ext cx="76200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And my                     are your                     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57150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the happier we’ll 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6200" y="533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we                 together, together, together,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590800" y="3048000"/>
            <a:ext cx="1967705" cy="8145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099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rcRect l="19512" t="5769" r="10569" b="10577"/>
          <a:stretch>
            <a:fillRect/>
          </a:stretch>
        </p:blipFill>
        <p:spPr bwMode="auto">
          <a:xfrm>
            <a:off x="2438400" y="152400"/>
            <a:ext cx="1524000" cy="1219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rcRect l="19512" t="5769" r="10569" b="10577"/>
          <a:stretch>
            <a:fillRect/>
          </a:stretch>
        </p:blipFill>
        <p:spPr bwMode="auto">
          <a:xfrm>
            <a:off x="2362200" y="1600200"/>
            <a:ext cx="1524000" cy="1219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3" descr="fishing with pilgrim"/>
          <p:cNvPicPr>
            <a:picLocks noChangeAspect="1" noChangeArrowheads="1"/>
          </p:cNvPicPr>
          <p:nvPr/>
        </p:nvPicPr>
        <p:blipFill>
          <a:blip r:embed="rId3" cstate="print"/>
          <a:srcRect l="19512" t="5769" r="10569" b="10577"/>
          <a:stretch>
            <a:fillRect/>
          </a:stretch>
        </p:blipFill>
        <p:spPr bwMode="auto">
          <a:xfrm>
            <a:off x="2362200" y="5410200"/>
            <a:ext cx="1524000" cy="1219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867400" y="2971800"/>
            <a:ext cx="1967705" cy="8145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2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209800" y="4191000"/>
            <a:ext cx="1967705" cy="8145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5" name="Picture 2" descr="cod%2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867400" y="4114800"/>
            <a:ext cx="1967705" cy="8145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0.00885 -0.00786 0.01145 -0.02684 0.01354 -0.04027 C 0.01319 -0.04536 0.01336 -0.05046 0.0125 -0.05555 C 0.01215 -0.05717 0.01041 -0.06133 0.01041 -0.05971 C 0.01041 -0.05208 0.01527 -0.04282 0.0177 -0.0361 C 0.01944 -0.03147 0.01961 -0.02569 0.02083 -0.02083 C 0.02031 -0.01573 0.02152 -0.00925 0.01875 -0.00555 C 0.01701 -0.00323 0.0125 5.92593E-6 0.0125 5.92593E-6 C 0.01614 -0.00948 0.02048 -0.01735 0.025 -0.02638 C 0.0269 -0.03008 0.02916 -0.03888 0.02916 -0.03888 C 0.02847 -0.04305 0.02777 -0.04721 0.02708 -0.05138 C 0.02673 -0.05277 0.02708 -0.05555 0.02604 -0.05555 C 0.02482 -0.05555 0.02465 -0.05277 0.02395 -0.05138 C 0.02326 -0.03263 0.02708 -0.0199 0.01562 -0.00971 C 0.01423 -0.00439 0.01111 -0.00346 0.00937 0.0014 " pathEditMode="relative" ptsTypes="ffffffffffffff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ABFFFF"/>
            </a:gs>
            <a:gs pos="36000">
              <a:srgbClr val="8FFFFF"/>
            </a:gs>
            <a:gs pos="61000">
              <a:srgbClr val="AFFFFF"/>
            </a:gs>
            <a:gs pos="82001">
              <a:srgbClr val="CCFFFF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31242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6200" y="1676400"/>
            <a:ext cx="8991600" cy="533400"/>
          </a:xfrm>
          <a:prstGeom prst="rect">
            <a:avLst/>
          </a:prstGeom>
          <a:solidFill>
            <a:srgbClr val="FFE0A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more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together, the happier we’ll be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we 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90998" y="604602"/>
            <a:ext cx="914400" cy="2143595"/>
          </a:xfrm>
          <a:prstGeom prst="rect">
            <a:avLst/>
          </a:prstGeom>
        </p:spPr>
      </p:pic>
      <p:pic>
        <p:nvPicPr>
          <p:cNvPr id="19" name="Picture 18" descr="we 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67197" y="2052402"/>
            <a:ext cx="914400" cy="214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218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More We Are Together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More We Get Together</dc:title>
  <dc:creator>HTross</dc:creator>
  <cp:lastModifiedBy>HTross</cp:lastModifiedBy>
  <cp:revision>21</cp:revision>
  <dcterms:created xsi:type="dcterms:W3CDTF">2012-10-20T17:01:26Z</dcterms:created>
  <dcterms:modified xsi:type="dcterms:W3CDTF">2012-10-20T21:20:06Z</dcterms:modified>
</cp:coreProperties>
</file>